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8" r:id="rId4"/>
    <p:sldId id="269" r:id="rId5"/>
    <p:sldId id="273" r:id="rId6"/>
    <p:sldId id="272" r:id="rId7"/>
    <p:sldId id="270" r:id="rId8"/>
    <p:sldId id="271" r:id="rId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>
        <p:scale>
          <a:sx n="121" d="100"/>
          <a:sy n="121" d="100"/>
        </p:scale>
        <p:origin x="-16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B281C-C2C8-4EED-8547-357CFCF71E0E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7551E-E4E1-4334-9535-3A97B30DE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68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58E9FB-D295-2478-46E9-72F137EF0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E43D87-C6AB-AFBC-7DE9-5EE3057F64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E558CBF-16F7-8C83-480B-95AEFB841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B5A0-C98E-4C30-9C3C-34E80CA8A1DB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06E3AD-94E8-D516-05AC-5BCBBB1D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ACA173-B2EC-4484-FCFF-E37629973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0050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EA8F63-07AD-7EC5-EB6E-AE5F57289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EFF6FFA-6299-F156-6BFC-017CF52B2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898377-95F0-D7BF-4CE6-DE4C39CC0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A2E9E-314C-4763-AE2A-A4CA6B698383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ECC5BF-8956-32FE-90A1-0AA532565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3460E4A-1C29-B526-62AC-9F62675C5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5911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8C8FC60-7A5C-DD20-D85C-3A69A98BEE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3F9FE91-3BAC-013E-FEE8-A9AA3F63A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C093BB-9BBC-3028-1952-9992CDCD3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5F96-1225-4AED-A42C-5691EAF13AE4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26DFDE0-98DB-D9F9-35AF-09D53A26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FBF5A3-AA83-E64E-2213-811B23AF7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59814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BE2C62-BC45-8D04-7DBC-36F65F66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5C66080-0F0B-A2FF-DE06-8E02E6F28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CEB6C5-CCFF-9D53-4006-4E7D5023C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735C2-0EB8-4EA3-A487-01DA7595CEA1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1185C5-CCBB-7C32-7933-FBDD86035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DC10E5-3C3A-452C-0140-2BA0C1B38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6491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220C38-FA28-9060-2F89-0F8F85117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C99F2B8-76AF-05BF-3EF4-FCDBD14CB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BAE410-4541-34C4-E0E5-DDD09A3D2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F6D2-6DE3-42B6-A946-43B5C08C0FCD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65C769-6F73-698E-8BCA-446B11F40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92A01D-5EFA-940D-74EB-14F138D61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36334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AD78C6-EFFC-5B16-0D07-050DA5845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58F230-5C24-7331-5F0F-A066F63091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6CCCD45-F3B3-3DCC-D551-21745C4FC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C8A12C-EEA0-6A18-D9F8-1767AAE8F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15976-6960-47E4-8D04-47B0A7D9B9A7}" type="datetime1">
              <a:rPr lang="bg-BG" smtClean="0"/>
              <a:t>1.6.2026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A9D55B3-F186-580F-4B62-FDD97BA9F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ACCE970-2EDB-90AB-DFE8-4B70C05A0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3784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5BC94B-8C1E-EB57-53DD-A0715F6AF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C9C8A89-D769-5FC2-C0C8-F7821FE9D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C86D3DC-6777-621B-D134-B1BA6DE5B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91B236E-AB07-1C01-7910-8A20FA3099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61554BD-79B7-D819-9172-CC0C72B9D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6EF2D3D-516A-248D-F7BE-706217AD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FA4DC-B927-4A82-B0FD-ED37F265195D}" type="datetime1">
              <a:rPr lang="bg-BG" smtClean="0"/>
              <a:t>1.6.2026 г.</a:t>
            </a:fld>
            <a:endParaRPr lang="bg-B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B03993A-CDA4-D827-5FA9-5732BE977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CF8C080-4854-CBE1-AA04-582740FF7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1798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934665-5214-DBF7-693F-A31194651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22D7407-EAA5-2EBE-2A35-F3F1812D2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980B3-1EDD-440E-A04D-CF2226C32194}" type="datetime1">
              <a:rPr lang="bg-BG" smtClean="0"/>
              <a:t>1.6.2026 г.</a:t>
            </a:fld>
            <a:endParaRPr lang="bg-B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A897187-FA8F-465B-F738-FA1FE4981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475851-8A42-E502-899F-45143A01B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26302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602B9D6-128A-BC56-4864-D25800716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F7CD-A8C0-4677-96E2-6C599CA41C30}" type="datetime1">
              <a:rPr lang="bg-BG" smtClean="0"/>
              <a:t>1.6.2026 г.</a:t>
            </a:fld>
            <a:endParaRPr lang="bg-B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E072002-7ABB-8752-592D-0B75D777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00B607-F203-424C-7781-DE5A6B005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1284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134056-B231-994B-1A5C-C739ECF7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D4A708-9928-CCFA-633A-65525AFEE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7ED96C-2E8D-4353-43BE-9967D3036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293C355-6D42-5A2B-880E-08EE9B96F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B49D-E4C3-4B9F-A209-F24B6758302F}" type="datetime1">
              <a:rPr lang="bg-BG" smtClean="0"/>
              <a:t>1.6.2026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CCCEBF2-0799-87C3-6744-862C2C56C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DCF58A4-5857-E677-1744-48768E29E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55206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7CBF93-5228-F518-C73A-F72FA627E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A218021-0830-5204-574B-C225715E3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BD892B8-053E-400F-933C-1C4865E72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C1BF3F6-40D0-1E6D-02D2-2AC35B491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24714-50CD-474D-8299-EAFBEDD9ECB5}" type="datetime1">
              <a:rPr lang="bg-BG" smtClean="0"/>
              <a:t>1.6.2026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ADE899-22C7-16DB-83F6-B6989BE3D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CB60BD-1F1F-A5DA-9B82-893547A3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280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99F083E-4730-38B6-2DF2-02AD92BC1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49DED3A-CD60-6EE9-FC62-B00928CAA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83DEAC-021B-AF04-235D-D09B74A6A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3F6F9-5E66-4E7D-8892-2365173086FD}" type="datetime1">
              <a:rPr lang="bg-BG" smtClean="0"/>
              <a:t>1.6.2026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1ACEAE-01C4-C78A-ABE5-8B1A8D15A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4D99C5-DB43-C179-6068-2CAD1985F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3D340-9EBA-48A2-BA0D-1CB3F509D6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206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5626359"/>
          </a:xfrm>
        </p:spPr>
        <p:txBody>
          <a:bodyPr>
            <a:normAutofit/>
          </a:bodyPr>
          <a:lstStyle/>
          <a:p>
            <a:r>
              <a:rPr lang="bg-BG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ВОЕНЕН УНИВЕРСИТЕТ „ВАСИЛ ЛЕВСКИ“</a:t>
            </a:r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r>
              <a:rPr lang="bg-BG" sz="2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НА РОДИНАТА В УСЛОВИЯТА НА СЪВРЕМЕННИ ЗАПЛАХИ – КИБЕРСИГУРНОСТ, ДЕЗИНФОРМАЦИЯ И ХИБРИДНИ ЗАПЛАХИ </a:t>
            </a:r>
            <a:r>
              <a:rPr lang="bg-BG" sz="2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pic>
        <p:nvPicPr>
          <p:cNvPr id="11" name="Picture 10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ED7BA5C5-8482-0101-DF45-203149ABBB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337" y="2011233"/>
            <a:ext cx="2437172" cy="3032799"/>
          </a:xfrm>
          <a:prstGeom prst="rect">
            <a:avLst/>
          </a:prstGeom>
        </p:spPr>
      </p:pic>
      <p:pic>
        <p:nvPicPr>
          <p:cNvPr id="13" name="Picture 12" descr="A sign in front of a building&#10;&#10;Description automatically generated">
            <a:extLst>
              <a:ext uri="{FF2B5EF4-FFF2-40B4-BE49-F238E27FC236}">
                <a16:creationId xmlns:a16="http://schemas.microsoft.com/office/drawing/2014/main" xmlns="" id="{D9FA94AD-92C4-5402-F283-670894B4C0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011234"/>
            <a:ext cx="4848926" cy="2932242"/>
          </a:xfrm>
          <a:prstGeom prst="rect">
            <a:avLst/>
          </a:prstGeom>
        </p:spPr>
      </p:pic>
      <p:pic>
        <p:nvPicPr>
          <p:cNvPr id="15" name="Picture 14" descr="A group of people marching in military uniforms&#10;&#10;Description automatically generated">
            <a:extLst>
              <a:ext uri="{FF2B5EF4-FFF2-40B4-BE49-F238E27FC236}">
                <a16:creationId xmlns:a16="http://schemas.microsoft.com/office/drawing/2014/main" xmlns="" id="{6BDBE8E4-119A-D214-27CB-BA9489B5CB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291" y="2011233"/>
            <a:ext cx="4848926" cy="3032799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D6BC8AC-8018-447A-905E-2FF86D6AC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AD1E5-E58A-474D-B72E-B65B663F727D}" type="datetime1">
              <a:rPr lang="bg-BG" smtClean="0"/>
              <a:t>1.6.2026 г.</a:t>
            </a:fld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6E2032-4E3A-46A7-BC63-6C2995E5A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05712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5626359"/>
          </a:xfrm>
        </p:spPr>
        <p:txBody>
          <a:bodyPr>
            <a:normAutofit/>
          </a:bodyPr>
          <a:lstStyle/>
          <a:p>
            <a:endParaRPr lang="bg-BG" dirty="0"/>
          </a:p>
          <a:p>
            <a:r>
              <a:rPr lang="bg-BG" sz="3200" b="1" u="sng" dirty="0">
                <a:solidFill>
                  <a:schemeClr val="accent2">
                    <a:lumMod val="75000"/>
                  </a:schemeClr>
                </a:solidFill>
              </a:rPr>
              <a:t>У В О Д</a:t>
            </a:r>
          </a:p>
          <a:p>
            <a:endParaRPr lang="bg-BG" sz="3200" b="1" u="sng" dirty="0"/>
          </a:p>
          <a:p>
            <a:pPr algn="l"/>
            <a:r>
              <a:rPr lang="en-US" sz="2800" i="1" dirty="0"/>
              <a:t>	</a:t>
            </a:r>
            <a:r>
              <a:rPr lang="ru-RU" sz="2800" i="1" dirty="0"/>
              <a:t>Сигурността е основна човешка потребност. Тя обхваща физическа безопасност, емоционална стабилност, финансова осигуреност (здраве, работа) и предвидимост на средата, като осигурява защита от външни заплахи и обществения ред. </a:t>
            </a:r>
            <a:endParaRPr lang="bg-BG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62518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5626359"/>
          </a:xfrm>
        </p:spPr>
        <p:txBody>
          <a:bodyPr>
            <a:normAutofit/>
          </a:bodyPr>
          <a:lstStyle/>
          <a:p>
            <a:r>
              <a:rPr lang="bg-BG" u="sng" dirty="0"/>
              <a:t>Основа на държавността и националната идентичност</a:t>
            </a:r>
          </a:p>
          <a:p>
            <a:pPr algn="l"/>
            <a:endParaRPr lang="bg-BG" sz="2000" b="1" u="sng" dirty="0"/>
          </a:p>
          <a:p>
            <a:endParaRPr lang="bg-BG" sz="2000" b="1" u="sng" dirty="0"/>
          </a:p>
          <a:p>
            <a:endParaRPr lang="bg-BG" sz="1900" b="1" u="sng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BCEEFD18-4C93-4D7E-ABED-917DCB274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8583C-0948-4649-91BA-626736C5FE1C}" type="datetime1">
              <a:rPr lang="bg-BG" smtClean="0"/>
              <a:t>1.6.2026 г.</a:t>
            </a:fld>
            <a:endParaRPr lang="bg-BG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EF4F87D8-16B3-4178-9979-A5009C3C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3</a:t>
            </a:fld>
            <a:endParaRPr lang="bg-BG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5D1C907-6E8B-4462-BD76-F2F9CC13B9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4" y="2044291"/>
            <a:ext cx="12155596" cy="400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4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39543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pPr algn="l"/>
            <a:endParaRPr lang="bg-BG" sz="20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358F10B-B8EE-463E-B336-6BB21FEDA1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02287"/>
            <a:ext cx="12191999" cy="5154063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B037382A-1790-4154-AFB7-6E52CCFF9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35430-1386-4254-85D7-FD96E99F2E4B}" type="datetime1">
              <a:rPr lang="bg-BG" smtClean="0"/>
              <a:t>1.6.2026 г.</a:t>
            </a:fld>
            <a:endParaRPr lang="bg-BG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C2C5196E-4B84-4408-B74F-FB1A07ADD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z="1400" smtClean="0"/>
              <a:t>4</a:t>
            </a:fld>
            <a:endParaRPr lang="bg-BG" sz="1400" dirty="0"/>
          </a:p>
        </p:txBody>
      </p:sp>
    </p:spTree>
    <p:extLst>
      <p:ext uri="{BB962C8B-B14F-4D97-AF65-F5344CB8AC3E}">
        <p14:creationId xmlns:p14="http://schemas.microsoft.com/office/powerpoint/2010/main" val="1730332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39543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pPr algn="l"/>
            <a:endParaRPr lang="bg-BG" sz="20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1BC94B-BD70-4A94-A023-C05F86E8FD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81927"/>
            <a:ext cx="12192000" cy="5174423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B75D482A-3439-43C5-8C52-74393A893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C468-CA99-4108-A745-5118359DD5A5}" type="datetime1">
              <a:rPr lang="bg-BG" smtClean="0"/>
              <a:t>1.6.2026 г.</a:t>
            </a:fld>
            <a:endParaRPr lang="bg-BG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2F6B3273-ADF5-4A14-8C1F-8D1C11D3D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95833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39543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pPr algn="l"/>
            <a:endParaRPr lang="bg-BG" sz="20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A99ADBB-EC58-4032-BF87-481FAD2674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529" y="1290347"/>
            <a:ext cx="12234528" cy="5036650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043E140A-C518-4384-B587-CEE55D783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311FF-96C6-47D1-A46C-5D29759078AC}" type="datetime1">
              <a:rPr lang="bg-BG" smtClean="0"/>
              <a:t>1.6.2026 г.</a:t>
            </a:fld>
            <a:endParaRPr lang="bg-BG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BFE712C7-6D8B-40E1-9536-7DF24F01D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72053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39543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pPr algn="l"/>
            <a:endParaRPr lang="bg-BG" sz="20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1981D22-A122-4393-9F55-C2F59AE56A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02287"/>
            <a:ext cx="12191999" cy="5274714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0354676C-20CD-4AC2-996A-9E2E938A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8C1F-C241-409C-9EAA-F14074270669}" type="datetime1">
              <a:rPr lang="bg-BG" smtClean="0"/>
              <a:t>1.6.2026 г.</a:t>
            </a:fld>
            <a:endParaRPr lang="bg-BG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2F9C6367-FE5E-4E4C-98F6-B1C8DA3A7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85034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E148E8-F23C-06A0-1E52-321BA8376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31641"/>
          </a:xfrm>
        </p:spPr>
        <p:txBody>
          <a:bodyPr>
            <a:normAutofit/>
          </a:bodyPr>
          <a:lstStyle/>
          <a:p>
            <a:endParaRPr lang="bg-BG" sz="2000" dirty="0">
              <a:cs typeface="Aldhabi" panose="010000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219696-E831-FBB8-CC46-E0BC40160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31641"/>
            <a:ext cx="12191999" cy="6139543"/>
          </a:xfrm>
        </p:spPr>
        <p:txBody>
          <a:bodyPr>
            <a:normAutofit/>
          </a:bodyPr>
          <a:lstStyle/>
          <a:p>
            <a:endParaRPr lang="bg-BG" u="sng" dirty="0">
              <a:solidFill>
                <a:schemeClr val="accent6"/>
              </a:solidFill>
            </a:endParaRPr>
          </a:p>
          <a:p>
            <a:pPr algn="l"/>
            <a:endParaRPr lang="bg-BG" sz="2000" b="1" u="sng" dirty="0"/>
          </a:p>
          <a:p>
            <a:endParaRPr lang="bg-BG" sz="1900" b="1" u="sng" dirty="0"/>
          </a:p>
          <a:p>
            <a:pPr algn="r"/>
            <a:endParaRPr lang="bg-BG" sz="1600" b="1" dirty="0"/>
          </a:p>
        </p:txBody>
      </p:sp>
      <p:pic>
        <p:nvPicPr>
          <p:cNvPr id="5" name="Picture 4" descr="A red and green coat of arms&#10;&#10;Description automatically generated">
            <a:extLst>
              <a:ext uri="{FF2B5EF4-FFF2-40B4-BE49-F238E27FC236}">
                <a16:creationId xmlns:a16="http://schemas.microsoft.com/office/drawing/2014/main" xmlns="" id="{5BAC938C-1005-252A-A894-481C945ABA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52"/>
            <a:ext cx="1428086" cy="1172935"/>
          </a:xfrm>
          <a:prstGeom prst="rect">
            <a:avLst/>
          </a:prstGeom>
        </p:spPr>
      </p:pic>
      <p:pic>
        <p:nvPicPr>
          <p:cNvPr id="7" name="Picture 6" descr="A logo with a person in a tie&#10;&#10;Description automatically generated">
            <a:extLst>
              <a:ext uri="{FF2B5EF4-FFF2-40B4-BE49-F238E27FC236}">
                <a16:creationId xmlns:a16="http://schemas.microsoft.com/office/drawing/2014/main" xmlns="" id="{77F92721-A644-7899-6042-E63203DEA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466" y="58706"/>
            <a:ext cx="885566" cy="1172935"/>
          </a:xfrm>
          <a:prstGeom prst="rect">
            <a:avLst/>
          </a:prstGeom>
        </p:spPr>
      </p:pic>
      <p:pic>
        <p:nvPicPr>
          <p:cNvPr id="9" name="Picture 8" descr="A black text on a white background&#10;&#10;Description automatically generated">
            <a:extLst>
              <a:ext uri="{FF2B5EF4-FFF2-40B4-BE49-F238E27FC236}">
                <a16:creationId xmlns:a16="http://schemas.microsoft.com/office/drawing/2014/main" xmlns="" id="{5B846142-D53B-7BB0-DE37-950CBB38F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5" y="29352"/>
            <a:ext cx="7509069" cy="1175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5CC8F4-9139-44BC-4821-3C36DE0DA07F}"/>
              </a:ext>
            </a:extLst>
          </p:cNvPr>
          <p:cNvSpPr txBox="1"/>
          <p:nvPr/>
        </p:nvSpPr>
        <p:spPr>
          <a:xfrm>
            <a:off x="6616931" y="21363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3E7C6EE-BA2F-43FD-A199-4FE945A195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58272"/>
            <a:ext cx="12102032" cy="5098078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8653EFFF-C9A1-4BCA-A12F-DBC4786E8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9FF5D-55A4-4FB0-B67E-17CD2BBC08B6}" type="datetime1">
              <a:rPr lang="bg-BG" smtClean="0"/>
              <a:t>1.6.2026 г.</a:t>
            </a:fld>
            <a:endParaRPr lang="bg-BG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068DF9B-8C96-4AD9-AD5D-58337366A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3D340-9EBA-48A2-BA0D-1CB3F509D6E0}" type="slidenum">
              <a:rPr lang="bg-BG" smtClean="0"/>
              <a:t>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79543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48</Words>
  <Application>Microsoft Office PowerPoint</Application>
  <PresentationFormat>Custom</PresentationFormat>
  <Paragraphs>42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Ивайло Недялков</dc:creator>
  <cp:lastModifiedBy>User</cp:lastModifiedBy>
  <cp:revision>21</cp:revision>
  <dcterms:created xsi:type="dcterms:W3CDTF">2023-09-05T09:24:04Z</dcterms:created>
  <dcterms:modified xsi:type="dcterms:W3CDTF">2026-06-01T06:56:36Z</dcterms:modified>
</cp:coreProperties>
</file>