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74" r:id="rId2"/>
    <p:sldId id="275" r:id="rId3"/>
    <p:sldId id="276" r:id="rId4"/>
    <p:sldId id="277" r:id="rId5"/>
    <p:sldId id="278" r:id="rId6"/>
    <p:sldId id="279" r:id="rId7"/>
    <p:sldId id="266" r:id="rId8"/>
    <p:sldId id="267" r:id="rId9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48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2B281C-C2C8-4EED-8547-357CFCF71E0E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7551E-E4E1-4334-9535-3A97B30DE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68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58E9FB-D295-2478-46E9-72F137EF0F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8E43D87-C6AB-AFBC-7DE9-5EE3057F64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E558CBF-16F7-8C83-480B-95AEFB841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6B5A0-C98E-4C30-9C3C-34E80CA8A1DB}" type="datetime1">
              <a:rPr lang="bg-BG" smtClean="0"/>
              <a:t>1.6.2026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06E3AD-94E8-D516-05AC-5BCBBB1D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ACA173-B2EC-4484-FCFF-E37629973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00506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EA8F63-07AD-7EC5-EB6E-AE5F57289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EFF6FFA-6299-F156-6BFC-017CF52B20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F898377-95F0-D7BF-4CE6-DE4C39CC0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A2E9E-314C-4763-AE2A-A4CA6B698383}" type="datetime1">
              <a:rPr lang="bg-BG" smtClean="0"/>
              <a:t>1.6.2026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ECC5BF-8956-32FE-90A1-0AA532565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3460E4A-1C29-B526-62AC-9F62675C5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59113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8C8FC60-7A5C-DD20-D85C-3A69A98BEE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3F9FE91-3BAC-013E-FEE8-A9AA3F63A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0C093BB-9BBC-3028-1952-9992CDCD3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5F96-1225-4AED-A42C-5691EAF13AE4}" type="datetime1">
              <a:rPr lang="bg-BG" smtClean="0"/>
              <a:t>1.6.2026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26DFDE0-98DB-D9F9-35AF-09D53A26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BFBF5A3-AA83-E64E-2213-811B23AF7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59814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BE2C62-BC45-8D04-7DBC-36F65F660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5C66080-0F0B-A2FF-DE06-8E02E6F28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CEB6C5-CCFF-9D53-4006-4E7D5023C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735C2-0EB8-4EA3-A487-01DA7595CEA1}" type="datetime1">
              <a:rPr lang="bg-BG" smtClean="0"/>
              <a:t>1.6.2026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31185C5-CCBB-7C32-7933-FBDD86035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FDC10E5-3C3A-452C-0140-2BA0C1B38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64918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220C38-FA28-9060-2F89-0F8F85117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C99F2B8-76AF-05BF-3EF4-FCDBD14CB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BAE410-4541-34C4-E0E5-DDD09A3D2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2F6D2-6DE3-42B6-A946-43B5C08C0FCD}" type="datetime1">
              <a:rPr lang="bg-BG" smtClean="0"/>
              <a:t>1.6.2026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965C769-6F73-698E-8BCA-446B11F40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592A01D-5EFA-940D-74EB-14F138D61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36334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AD78C6-EFFC-5B16-0D07-050DA5845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58F230-5C24-7331-5F0F-A066F63091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6CCCD45-F3B3-3DCC-D551-21745C4FC2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C8A12C-EEA0-6A18-D9F8-1767AAE8F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15976-6960-47E4-8D04-47B0A7D9B9A7}" type="datetime1">
              <a:rPr lang="bg-BG" smtClean="0"/>
              <a:t>1.6.2026 г.</a:t>
            </a:fld>
            <a:endParaRPr 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A9D55B3-F186-580F-4B62-FDD97BA9F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ACCE970-2EDB-90AB-DFE8-4B70C05A0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37841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5BC94B-8C1E-EB57-53DD-A0715F6AF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C9C8A89-D769-5FC2-C0C8-F7821FE9D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C86D3DC-6777-621B-D134-B1BA6DE5B7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91B236E-AB07-1C01-7910-8A20FA3099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61554BD-79B7-D819-9172-CC0C72B9D3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6EF2D3D-516A-248D-F7BE-706217ADD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A4DC-B927-4A82-B0FD-ED37F265195D}" type="datetime1">
              <a:rPr lang="bg-BG" smtClean="0"/>
              <a:t>1.6.2026 г.</a:t>
            </a:fld>
            <a:endParaRPr lang="bg-B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B03993A-CDA4-D827-5FA9-5732BE977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CF8C080-4854-CBE1-AA04-582740FF7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17986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934665-5214-DBF7-693F-A31194651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22D7407-EAA5-2EBE-2A35-F3F1812D2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980B3-1EDD-440E-A04D-CF2226C32194}" type="datetime1">
              <a:rPr lang="bg-BG" smtClean="0"/>
              <a:t>1.6.2026 г.</a:t>
            </a:fld>
            <a:endParaRPr lang="bg-B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A897187-FA8F-465B-F738-FA1FE4981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3475851-8A42-E502-899F-45143A01B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26302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602B9D6-128A-BC56-4864-D25800716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F7CD-A8C0-4677-96E2-6C599CA41C30}" type="datetime1">
              <a:rPr lang="bg-BG" smtClean="0"/>
              <a:t>1.6.2026 г.</a:t>
            </a:fld>
            <a:endParaRPr lang="bg-B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E072002-7ABB-8752-592D-0B75D7771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900B607-F203-424C-7781-DE5A6B005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21284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134056-B231-994B-1A5C-C739ECF7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CD4A708-9928-CCFA-633A-65525AFEE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F7ED96C-2E8D-4353-43BE-9967D3036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293C355-6D42-5A2B-880E-08EE9B96F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B49D-E4C3-4B9F-A209-F24B6758302F}" type="datetime1">
              <a:rPr lang="bg-BG" smtClean="0"/>
              <a:t>1.6.2026 г.</a:t>
            </a:fld>
            <a:endParaRPr 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CCCEBF2-0799-87C3-6744-862C2C56C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DCF58A4-5857-E677-1744-48768E29E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55206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7CBF93-5228-F518-C73A-F72FA627E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A218021-0830-5204-574B-C225715E35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BD892B8-053E-400F-933C-1C4865E725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C1BF3F6-40D0-1E6D-02D2-2AC35B491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24714-50CD-474D-8299-EAFBEDD9ECB5}" type="datetime1">
              <a:rPr lang="bg-BG" smtClean="0"/>
              <a:t>1.6.2026 г.</a:t>
            </a:fld>
            <a:endParaRPr 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ADE899-22C7-16DB-83F6-B6989BE3D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CB60BD-1F1F-A5DA-9B82-893547A30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02807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99F083E-4730-38B6-2DF2-02AD92BC1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49DED3A-CD60-6EE9-FC62-B00928CAAE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83DEAC-021B-AF04-235D-D09B74A6A3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F6F9-5E66-4E7D-8892-2365173086FD}" type="datetime1">
              <a:rPr lang="bg-BG" smtClean="0"/>
              <a:t>1.6.2026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1ACEAE-01C4-C78A-ABE5-8B1A8D15A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4D99C5-DB43-C179-6068-2CAD1985FD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22069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31641"/>
            <a:ext cx="12191999" cy="6139543"/>
          </a:xfrm>
        </p:spPr>
        <p:txBody>
          <a:bodyPr>
            <a:normAutofit/>
          </a:bodyPr>
          <a:lstStyle/>
          <a:p>
            <a:endParaRPr lang="bg-BG" u="sng" dirty="0">
              <a:solidFill>
                <a:schemeClr val="accent6"/>
              </a:solidFill>
            </a:endParaRPr>
          </a:p>
          <a:p>
            <a:pPr algn="l"/>
            <a:endParaRPr lang="bg-BG" sz="2000" b="1" u="sng" dirty="0"/>
          </a:p>
          <a:p>
            <a:endParaRPr lang="bg-BG" sz="1900" b="1" u="sng" dirty="0"/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392E4E3-3381-41F6-990E-F8127C4F54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1202287"/>
            <a:ext cx="12191998" cy="5154063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7EDF5972-A5DC-4673-944D-43851DB1E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A9496-8740-4E61-B08B-F58F548FABF8}" type="datetime1">
              <a:rPr lang="bg-BG" smtClean="0"/>
              <a:t>1.6.2026 г.</a:t>
            </a:fld>
            <a:endParaRPr lang="bg-BG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40B3B254-5504-40B3-B9A0-99012CF84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2519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31641"/>
            <a:ext cx="12191999" cy="6139543"/>
          </a:xfrm>
        </p:spPr>
        <p:txBody>
          <a:bodyPr>
            <a:normAutofit/>
          </a:bodyPr>
          <a:lstStyle/>
          <a:p>
            <a:endParaRPr lang="bg-BG" u="sng" dirty="0">
              <a:solidFill>
                <a:schemeClr val="accent6"/>
              </a:solidFill>
            </a:endParaRPr>
          </a:p>
          <a:p>
            <a:pPr algn="l"/>
            <a:endParaRPr lang="bg-BG" sz="2000" b="1" u="sng" dirty="0"/>
          </a:p>
          <a:p>
            <a:endParaRPr lang="bg-BG" sz="1900" b="1" u="sng" dirty="0"/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027ABCF-639B-404C-AC23-D9623E3B32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90347"/>
            <a:ext cx="12191999" cy="506600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02F11F9E-9D7A-4139-B067-B31DEF6AB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9C848-8730-4295-9F07-F96ACA035C0F}" type="datetime1">
              <a:rPr lang="bg-BG" smtClean="0"/>
              <a:t>1.6.2026 г.</a:t>
            </a:fld>
            <a:endParaRPr lang="bg-BG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1D9DE2C-0CF0-47B6-BD19-DF6129359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73607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31641"/>
            <a:ext cx="12191999" cy="6139543"/>
          </a:xfrm>
        </p:spPr>
        <p:txBody>
          <a:bodyPr>
            <a:normAutofit/>
          </a:bodyPr>
          <a:lstStyle/>
          <a:p>
            <a:endParaRPr lang="bg-BG" u="sng" dirty="0">
              <a:solidFill>
                <a:schemeClr val="accent6"/>
              </a:solidFill>
            </a:endParaRPr>
          </a:p>
          <a:p>
            <a:pPr algn="l"/>
            <a:endParaRPr lang="bg-BG" sz="2000" b="1" u="sng" dirty="0"/>
          </a:p>
          <a:p>
            <a:endParaRPr lang="bg-BG" sz="1900" b="1" u="sng" dirty="0"/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AAF01C7-BA09-4BC9-BB56-B94E734960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1290348"/>
            <a:ext cx="12191999" cy="5066002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62A56815-2897-4AFF-B661-EDA519470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5177B-EDA6-44CC-BACA-DCC25730207B}" type="datetime1">
              <a:rPr lang="bg-BG" smtClean="0"/>
              <a:t>1.6.2026 г.</a:t>
            </a:fld>
            <a:endParaRPr lang="bg-BG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B3701EDD-78DB-4D99-B9EB-6B71DC497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26386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31641"/>
            <a:ext cx="12191999" cy="6139543"/>
          </a:xfrm>
        </p:spPr>
        <p:txBody>
          <a:bodyPr>
            <a:normAutofit/>
          </a:bodyPr>
          <a:lstStyle/>
          <a:p>
            <a:endParaRPr lang="bg-BG" u="sng" dirty="0">
              <a:solidFill>
                <a:schemeClr val="accent6"/>
              </a:solidFill>
            </a:endParaRPr>
          </a:p>
          <a:p>
            <a:pPr algn="l"/>
            <a:endParaRPr lang="bg-BG" sz="2000" b="1" u="sng" dirty="0"/>
          </a:p>
          <a:p>
            <a:endParaRPr lang="bg-BG" sz="1900" b="1" u="sng" dirty="0"/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EADB897-71A5-4468-BC5F-78A6CA903B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28918"/>
            <a:ext cx="12192000" cy="5127432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257C353B-A584-44C6-BABA-7D00E46F4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DA1A9-057D-4A5B-88A8-E9CD1C8BE7B5}" type="datetime1">
              <a:rPr lang="bg-BG" smtClean="0"/>
              <a:t>1.6.2026 г.</a:t>
            </a:fld>
            <a:endParaRPr lang="bg-BG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822D3C06-B096-45C2-B172-67F7D501B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60951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31641"/>
            <a:ext cx="12191999" cy="6139543"/>
          </a:xfrm>
        </p:spPr>
        <p:txBody>
          <a:bodyPr>
            <a:normAutofit/>
          </a:bodyPr>
          <a:lstStyle/>
          <a:p>
            <a:endParaRPr lang="bg-BG" u="sng" dirty="0">
              <a:solidFill>
                <a:schemeClr val="accent6"/>
              </a:solidFill>
            </a:endParaRPr>
          </a:p>
          <a:p>
            <a:pPr algn="l"/>
            <a:endParaRPr lang="bg-BG" sz="2000" b="1" u="sng" dirty="0"/>
          </a:p>
          <a:p>
            <a:endParaRPr lang="bg-BG" sz="1900" b="1" u="sng" dirty="0"/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CC72E84-B62F-4834-839B-9B4A80242E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00841"/>
            <a:ext cx="12192000" cy="5055509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6729CE30-F2DD-40F4-822A-E210D6480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D2F1-C434-4925-A021-9F5232F73A8D}" type="datetime1">
              <a:rPr lang="bg-BG" smtClean="0"/>
              <a:t>1.6.2026 г.</a:t>
            </a:fld>
            <a:endParaRPr lang="bg-BG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F0092F13-B9CA-4885-8372-0AEDBD554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41224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31641"/>
            <a:ext cx="12191999" cy="6139543"/>
          </a:xfrm>
        </p:spPr>
        <p:txBody>
          <a:bodyPr>
            <a:normAutofit/>
          </a:bodyPr>
          <a:lstStyle/>
          <a:p>
            <a:endParaRPr lang="bg-BG" u="sng" dirty="0">
              <a:solidFill>
                <a:schemeClr val="accent6"/>
              </a:solidFill>
            </a:endParaRPr>
          </a:p>
          <a:p>
            <a:pPr algn="l"/>
            <a:endParaRPr lang="bg-BG" sz="2000" b="1" u="sng" dirty="0"/>
          </a:p>
          <a:p>
            <a:endParaRPr lang="bg-BG" sz="1900" b="1" u="sng" dirty="0"/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B448792-B896-468B-8C1A-715BB9A776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782" y="1856238"/>
            <a:ext cx="5975219" cy="42762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76E6C22-34AB-4AC4-917B-6EB3F047B6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783" y="1856239"/>
            <a:ext cx="5629247" cy="4276253"/>
          </a:xfrm>
          <a:prstGeom prst="rect">
            <a:avLst/>
          </a:prstGeom>
        </p:spPr>
      </p:pic>
      <p:sp>
        <p:nvSpPr>
          <p:cNvPr id="11" name="Date Placeholder 10">
            <a:extLst>
              <a:ext uri="{FF2B5EF4-FFF2-40B4-BE49-F238E27FC236}">
                <a16:creationId xmlns:a16="http://schemas.microsoft.com/office/drawing/2014/main" xmlns="" id="{D69F5381-3FE6-462E-AFAF-5E2BDEF47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685D-DAAB-429E-9128-F69B85E7D135}" type="datetime1">
              <a:rPr lang="bg-BG" smtClean="0"/>
              <a:t>1.6.2026 г.</a:t>
            </a:fld>
            <a:endParaRPr lang="bg-BG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32B0C67C-D2DE-4D97-A0B8-89D02EE74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07783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31641"/>
            <a:ext cx="12191999" cy="5124709"/>
          </a:xfrm>
        </p:spPr>
        <p:txBody>
          <a:bodyPr>
            <a:normAutofit fontScale="92500" lnSpcReduction="10000"/>
          </a:bodyPr>
          <a:lstStyle/>
          <a:p>
            <a:endParaRPr lang="bg-BG" u="sng" dirty="0">
              <a:solidFill>
                <a:schemeClr val="accent6"/>
              </a:solidFill>
            </a:endParaRPr>
          </a:p>
          <a:p>
            <a:r>
              <a:rPr lang="bg-BG" sz="2800" b="1" u="sng" dirty="0">
                <a:solidFill>
                  <a:srgbClr val="C00000"/>
                </a:solidFill>
              </a:rPr>
              <a:t>Заключение</a:t>
            </a:r>
          </a:p>
          <a:p>
            <a:pPr algn="l"/>
            <a:r>
              <a:rPr lang="bg-BG" sz="2000" i="1" dirty="0"/>
              <a:t>	</a:t>
            </a:r>
            <a:r>
              <a:rPr lang="en-US" sz="2800" i="1" dirty="0"/>
              <a:t>T</a:t>
            </a:r>
            <a:r>
              <a:rPr lang="ru-RU" sz="2800" i="1" dirty="0"/>
              <a:t>ехнологи</a:t>
            </a:r>
            <a:r>
              <a:rPr lang="bg-BG" sz="2800" i="1" dirty="0"/>
              <a:t>чното р</a:t>
            </a:r>
            <a:r>
              <a:rPr lang="ru-RU" sz="2800" i="1" dirty="0"/>
              <a:t>азвитие способства за улесняване на комуникацията и достъпа до информация, но същевременно създава нови рискове за личната сигурност, поверителността и стабилността на държавите.</a:t>
            </a:r>
          </a:p>
          <a:p>
            <a:pPr algn="l"/>
            <a:r>
              <a:rPr lang="ru-RU" sz="2800" i="1" dirty="0"/>
              <a:t>	 Защитата на дигиталните устройства е от ключово значение, тъй като те съхраняват огромно количество лични и професионални данни, които могат да бъдат обект на кибератаки.</a:t>
            </a:r>
          </a:p>
          <a:p>
            <a:pPr algn="l"/>
            <a:r>
              <a:rPr lang="ru-RU" sz="2800" i="1" dirty="0"/>
              <a:t>	Дезинформацията допълнително усложнява ситуацията, като влияе върху общественото мнение, създава недоверие и манипулира хората чрез фалшиви или подвеждащи новини. Тя често се използва като инструмент в хибридните войни, при които освен военна сила се прилагат кибератаки, информационно влияние, икономически натиск и психологически действия.</a:t>
            </a:r>
            <a:endParaRPr lang="bg-BG" sz="2800" i="1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8791B9DA-97AB-4AEF-8E25-ABBA9D5CB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DE1C1-25FE-41F6-849F-83332DEF455C}" type="datetime1">
              <a:rPr lang="bg-BG" smtClean="0"/>
              <a:t>1.6.2026 г.</a:t>
            </a:fld>
            <a:endParaRPr lang="bg-BG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67C70B3B-7FE0-43B3-908D-CC91226FE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7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43447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31641"/>
            <a:ext cx="12191999" cy="6166686"/>
          </a:xfrm>
        </p:spPr>
        <p:txBody>
          <a:bodyPr>
            <a:normAutofit/>
          </a:bodyPr>
          <a:lstStyle/>
          <a:p>
            <a:endParaRPr lang="bg-BG" u="sng" dirty="0">
              <a:solidFill>
                <a:schemeClr val="accent6"/>
              </a:solidFill>
            </a:endParaRPr>
          </a:p>
          <a:p>
            <a:r>
              <a:rPr lang="bg-BG" sz="2800" b="1" u="sng" dirty="0">
                <a:solidFill>
                  <a:srgbClr val="C00000"/>
                </a:solidFill>
              </a:rPr>
              <a:t>Благодаря за вниманието !</a:t>
            </a:r>
          </a:p>
          <a:p>
            <a:endParaRPr lang="bg-BG" sz="2000" i="1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endParaRPr lang="bg-BG" sz="1600" b="1" u="sng" dirty="0"/>
          </a:p>
          <a:p>
            <a:r>
              <a:rPr lang="bg-BG" sz="1600" b="1" u="sng" dirty="0"/>
              <a:t>Национален военен университет „Васил Левски“</a:t>
            </a:r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pic>
        <p:nvPicPr>
          <p:cNvPr id="8" name="Picture 7" descr="A person and person in uniform blowing a flag&#10;&#10;Description automatically generated">
            <a:extLst>
              <a:ext uri="{FF2B5EF4-FFF2-40B4-BE49-F238E27FC236}">
                <a16:creationId xmlns:a16="http://schemas.microsoft.com/office/drawing/2014/main" xmlns="" id="{BAB2B1D1-BA52-B051-6864-50C412E5E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30234"/>
            <a:ext cx="4572000" cy="3602977"/>
          </a:xfrm>
          <a:prstGeom prst="rect">
            <a:avLst/>
          </a:prstGeom>
        </p:spPr>
      </p:pic>
      <p:pic>
        <p:nvPicPr>
          <p:cNvPr id="11" name="Picture 10" descr="A group of soldiers marching on the street&#10;&#10;Description automatically generated">
            <a:extLst>
              <a:ext uri="{FF2B5EF4-FFF2-40B4-BE49-F238E27FC236}">
                <a16:creationId xmlns:a16="http://schemas.microsoft.com/office/drawing/2014/main" xmlns="" id="{BA1DE51B-47A1-D45C-6E7D-F8B826A7DC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070" y="2230235"/>
            <a:ext cx="5714971" cy="3602978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7924F8A4-42EC-44D2-AF60-5E8A60BEC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2D78-1D41-4148-9706-4B34D4E11998}" type="datetime1">
              <a:rPr lang="bg-BG" smtClean="0"/>
              <a:t>1.6.2026 г.</a:t>
            </a:fld>
            <a:endParaRPr lang="bg-BG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803E4106-4FA3-458B-BF71-36C962641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8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88876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28</Words>
  <Application>Microsoft Office PowerPoint</Application>
  <PresentationFormat>Custom</PresentationFormat>
  <Paragraphs>51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Ивайло Недялков</dc:creator>
  <cp:lastModifiedBy>User</cp:lastModifiedBy>
  <cp:revision>21</cp:revision>
  <dcterms:created xsi:type="dcterms:W3CDTF">2023-09-05T09:24:04Z</dcterms:created>
  <dcterms:modified xsi:type="dcterms:W3CDTF">2026-06-01T06:58:32Z</dcterms:modified>
</cp:coreProperties>
</file>